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"/>
  </p:notesMasterIdLst>
  <p:sldIdLst>
    <p:sldId id="256" r:id="rId2"/>
  </p:sldIdLst>
  <p:sldSz cx="10799763" cy="7667625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5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オール薬局 五日市西店" userId="72b5cb2f-7829-4ad2-9abe-47e7b1edf23b" providerId="ADAL" clId="{C1D426B7-31A9-4D92-9224-C168FC4D24A5}"/>
    <pc:docChg chg="undo custSel sldOrd">
      <pc:chgData name="オール薬局 五日市西店" userId="72b5cb2f-7829-4ad2-9abe-47e7b1edf23b" providerId="ADAL" clId="{C1D426B7-31A9-4D92-9224-C168FC4D24A5}" dt="2026-07-09T03:39:16.684" v="1" actId="20578"/>
      <pc:docMkLst>
        <pc:docMk/>
      </pc:docMkLst>
      <pc:sldChg chg="ord">
        <pc:chgData name="オール薬局 五日市西店" userId="72b5cb2f-7829-4ad2-9abe-47e7b1edf23b" providerId="ADAL" clId="{C1D426B7-31A9-4D92-9224-C168FC4D24A5}" dt="2026-07-09T03:39:16.684" v="1" actId="20578"/>
        <pc:sldMkLst>
          <pc:docMk/>
          <pc:sldMk cId="3553876548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42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342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40CCC452-0A19-481F-A14B-DC6341514500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19188" y="1279525"/>
            <a:ext cx="486410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248" y="4924643"/>
            <a:ext cx="5681980" cy="4029254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739" cy="51342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092" y="9719598"/>
            <a:ext cx="3077739" cy="51342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54872F59-0070-4AFB-AE2C-83FA44F466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610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0799763" cy="7667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89" y="861425"/>
            <a:ext cx="9551040" cy="3748617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945" spc="-134" baseline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1288" y="4694055"/>
            <a:ext cx="8174408" cy="1840230"/>
          </a:xfrm>
        </p:spPr>
        <p:txBody>
          <a:bodyPr>
            <a:normAutofit/>
          </a:bodyPr>
          <a:lstStyle>
            <a:lvl1pPr marL="0" indent="0" algn="l">
              <a:buNone/>
              <a:defRPr sz="3131">
                <a:solidFill>
                  <a:schemeClr val="bg1"/>
                </a:solidFill>
                <a:latin typeface="+mj-lt"/>
              </a:defRPr>
            </a:lvl1pPr>
            <a:lvl2pPr marL="511195" indent="0" algn="ctr">
              <a:buNone/>
              <a:defRPr sz="3131"/>
            </a:lvl2pPr>
            <a:lvl3pPr marL="1022391" indent="0" algn="ctr">
              <a:buNone/>
              <a:defRPr sz="2683"/>
            </a:lvl3pPr>
            <a:lvl4pPr marL="1533586" indent="0" algn="ctr">
              <a:buNone/>
              <a:defRPr sz="2236"/>
            </a:lvl4pPr>
            <a:lvl5pPr marL="2044781" indent="0" algn="ctr">
              <a:buNone/>
              <a:defRPr sz="2236"/>
            </a:lvl5pPr>
            <a:lvl6pPr marL="2555977" indent="0" algn="ctr">
              <a:buNone/>
              <a:defRPr sz="2236"/>
            </a:lvl6pPr>
            <a:lvl7pPr marL="3067172" indent="0" algn="ctr">
              <a:buNone/>
              <a:defRPr sz="2236"/>
            </a:lvl7pPr>
            <a:lvl8pPr marL="3578367" indent="0" algn="ctr">
              <a:buNone/>
              <a:defRPr sz="2236"/>
            </a:lvl8pPr>
            <a:lvl9pPr marL="4089563" indent="0" algn="ctr">
              <a:buNone/>
              <a:defRPr sz="223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96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08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5456" y="777412"/>
            <a:ext cx="2328699" cy="53673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3423" y="798712"/>
            <a:ext cx="6851100" cy="603825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83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746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88" y="858017"/>
            <a:ext cx="9549690" cy="3752025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945" b="0" baseline="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1287" y="4681606"/>
            <a:ext cx="8172721" cy="1840230"/>
          </a:xfrm>
        </p:spPr>
        <p:txBody>
          <a:bodyPr anchor="t">
            <a:normAutofit/>
          </a:bodyPr>
          <a:lstStyle>
            <a:lvl1pPr marL="0" indent="0">
              <a:buNone/>
              <a:defRPr sz="3131">
                <a:solidFill>
                  <a:schemeClr val="tx1"/>
                </a:solidFill>
                <a:latin typeface="+mj-lt"/>
              </a:defRPr>
            </a:lvl1pPr>
            <a:lvl2pPr marL="511195" indent="0">
              <a:buNone/>
              <a:defRPr sz="2013">
                <a:solidFill>
                  <a:schemeClr val="tx1">
                    <a:tint val="75000"/>
                  </a:schemeClr>
                </a:solidFill>
              </a:defRPr>
            </a:lvl2pPr>
            <a:lvl3pPr marL="1022391" indent="0">
              <a:buNone/>
              <a:defRPr sz="1789">
                <a:solidFill>
                  <a:schemeClr val="tx1">
                    <a:tint val="75000"/>
                  </a:schemeClr>
                </a:solidFill>
              </a:defRPr>
            </a:lvl3pPr>
            <a:lvl4pPr marL="1533586" indent="0">
              <a:buNone/>
              <a:defRPr sz="1565">
                <a:solidFill>
                  <a:schemeClr val="tx1">
                    <a:tint val="75000"/>
                  </a:schemeClr>
                </a:solidFill>
              </a:defRPr>
            </a:lvl4pPr>
            <a:lvl5pPr marL="2044781" indent="0">
              <a:buNone/>
              <a:defRPr sz="1565">
                <a:solidFill>
                  <a:schemeClr val="tx1">
                    <a:tint val="75000"/>
                  </a:schemeClr>
                </a:solidFill>
              </a:defRPr>
            </a:lvl5pPr>
            <a:lvl6pPr marL="2555977" indent="0">
              <a:buNone/>
              <a:defRPr sz="1565">
                <a:solidFill>
                  <a:schemeClr val="tx1">
                    <a:tint val="75000"/>
                  </a:schemeClr>
                </a:solidFill>
              </a:defRPr>
            </a:lvl6pPr>
            <a:lvl7pPr marL="3067172" indent="0">
              <a:buNone/>
              <a:defRPr sz="1565">
                <a:solidFill>
                  <a:schemeClr val="tx1">
                    <a:tint val="75000"/>
                  </a:schemeClr>
                </a:solidFill>
              </a:defRPr>
            </a:lvl7pPr>
            <a:lvl8pPr marL="3578367" indent="0">
              <a:buNone/>
              <a:defRPr sz="1565">
                <a:solidFill>
                  <a:schemeClr val="tx1">
                    <a:tint val="75000"/>
                  </a:schemeClr>
                </a:solidFill>
              </a:defRPr>
            </a:lvl8pPr>
            <a:lvl9pPr marL="4089563" indent="0">
              <a:buNone/>
              <a:defRPr sz="15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992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9387" y="2228723"/>
            <a:ext cx="4495401" cy="4212082"/>
          </a:xfrm>
        </p:spPr>
        <p:txBody>
          <a:bodyPr/>
          <a:lstStyle>
            <a:lvl1pPr>
              <a:defRPr sz="2460"/>
            </a:lvl1pPr>
            <a:lvl2pPr>
              <a:defRPr sz="2124"/>
            </a:lvl2pPr>
            <a:lvl3pPr>
              <a:defRPr sz="1901"/>
            </a:lvl3pPr>
            <a:lvl4pPr>
              <a:defRPr sz="1677"/>
            </a:lvl4pPr>
            <a:lvl5pPr>
              <a:defRPr sz="1565"/>
            </a:lvl5pPr>
            <a:lvl6pPr>
              <a:defRPr sz="1565"/>
            </a:lvl6pPr>
            <a:lvl7pPr>
              <a:defRPr sz="1565"/>
            </a:lvl7pPr>
            <a:lvl8pPr>
              <a:defRPr sz="1565"/>
            </a:lvl8pPr>
            <a:lvl9pPr>
              <a:defRPr sz="15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9252" y="2228723"/>
            <a:ext cx="4495401" cy="4212082"/>
          </a:xfrm>
        </p:spPr>
        <p:txBody>
          <a:bodyPr/>
          <a:lstStyle>
            <a:lvl1pPr>
              <a:defRPr sz="2460"/>
            </a:lvl1pPr>
            <a:lvl2pPr>
              <a:defRPr sz="2124"/>
            </a:lvl2pPr>
            <a:lvl3pPr>
              <a:defRPr sz="1901"/>
            </a:lvl3pPr>
            <a:lvl4pPr>
              <a:defRPr sz="1677"/>
            </a:lvl4pPr>
            <a:lvl5pPr>
              <a:defRPr sz="1565"/>
            </a:lvl5pPr>
            <a:lvl6pPr>
              <a:defRPr sz="1565"/>
            </a:lvl6pPr>
            <a:lvl7pPr>
              <a:defRPr sz="1565"/>
            </a:lvl7pPr>
            <a:lvl8pPr>
              <a:defRPr sz="1565"/>
            </a:lvl8pPr>
            <a:lvl9pPr>
              <a:defRPr sz="15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4370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387" y="2271889"/>
            <a:ext cx="4495401" cy="808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36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511195" indent="0">
              <a:buNone/>
              <a:defRPr sz="2236" b="1"/>
            </a:lvl2pPr>
            <a:lvl3pPr marL="1022391" indent="0">
              <a:buNone/>
              <a:defRPr sz="2013" b="1"/>
            </a:lvl3pPr>
            <a:lvl4pPr marL="1533586" indent="0">
              <a:buNone/>
              <a:defRPr sz="1789" b="1"/>
            </a:lvl4pPr>
            <a:lvl5pPr marL="2044781" indent="0">
              <a:buNone/>
              <a:defRPr sz="1789" b="1"/>
            </a:lvl5pPr>
            <a:lvl6pPr marL="2555977" indent="0">
              <a:buNone/>
              <a:defRPr sz="1789" b="1"/>
            </a:lvl6pPr>
            <a:lvl7pPr marL="3067172" indent="0">
              <a:buNone/>
              <a:defRPr sz="1789" b="1"/>
            </a:lvl7pPr>
            <a:lvl8pPr marL="3578367" indent="0">
              <a:buNone/>
              <a:defRPr sz="1789" b="1"/>
            </a:lvl8pPr>
            <a:lvl9pPr marL="4089563" indent="0">
              <a:buNone/>
              <a:defRPr sz="178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387" y="3059168"/>
            <a:ext cx="4495401" cy="3578225"/>
          </a:xfrm>
        </p:spPr>
        <p:txBody>
          <a:bodyPr/>
          <a:lstStyle>
            <a:lvl1pPr>
              <a:defRPr sz="2348"/>
            </a:lvl1pPr>
            <a:lvl2pPr>
              <a:defRPr sz="2013"/>
            </a:lvl2pPr>
            <a:lvl3pPr>
              <a:defRPr sz="1789"/>
            </a:lvl3pPr>
            <a:lvl4pPr>
              <a:defRPr sz="1565"/>
            </a:lvl4pPr>
            <a:lvl5pPr>
              <a:defRPr sz="1565"/>
            </a:lvl5pPr>
            <a:lvl6pPr>
              <a:defRPr sz="1565"/>
            </a:lvl6pPr>
            <a:lvl7pPr>
              <a:defRPr sz="1565"/>
            </a:lvl7pPr>
            <a:lvl8pPr>
              <a:defRPr sz="1565"/>
            </a:lvl8pPr>
            <a:lvl9pPr>
              <a:defRPr sz="15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377" y="2269617"/>
            <a:ext cx="4495401" cy="80765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36" b="0" cap="all" baseline="0">
                <a:latin typeface="+mj-lt"/>
              </a:defRPr>
            </a:lvl1pPr>
            <a:lvl2pPr marL="511195" indent="0">
              <a:buNone/>
              <a:defRPr sz="2236" b="1"/>
            </a:lvl2pPr>
            <a:lvl3pPr marL="1022391" indent="0">
              <a:buNone/>
              <a:defRPr sz="2013" b="1"/>
            </a:lvl3pPr>
            <a:lvl4pPr marL="1533586" indent="0">
              <a:buNone/>
              <a:defRPr sz="1789" b="1"/>
            </a:lvl4pPr>
            <a:lvl5pPr marL="2044781" indent="0">
              <a:buNone/>
              <a:defRPr sz="1789" b="1"/>
            </a:lvl5pPr>
            <a:lvl6pPr marL="2555977" indent="0">
              <a:buNone/>
              <a:defRPr sz="1789" b="1"/>
            </a:lvl6pPr>
            <a:lvl7pPr marL="3067172" indent="0">
              <a:buNone/>
              <a:defRPr sz="1789" b="1"/>
            </a:lvl7pPr>
            <a:lvl8pPr marL="3578367" indent="0">
              <a:buNone/>
              <a:defRPr sz="1789" b="1"/>
            </a:lvl8pPr>
            <a:lvl9pPr marL="4089563" indent="0">
              <a:buNone/>
              <a:defRPr sz="178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9377" y="3056827"/>
            <a:ext cx="4495401" cy="3578225"/>
          </a:xfrm>
        </p:spPr>
        <p:txBody>
          <a:bodyPr/>
          <a:lstStyle>
            <a:lvl1pPr>
              <a:defRPr sz="2348"/>
            </a:lvl1pPr>
            <a:lvl2pPr>
              <a:defRPr sz="2013"/>
            </a:lvl2pPr>
            <a:lvl3pPr>
              <a:defRPr sz="1789"/>
            </a:lvl3pPr>
            <a:lvl4pPr>
              <a:defRPr sz="1565"/>
            </a:lvl4pPr>
            <a:lvl5pPr>
              <a:defRPr sz="1565"/>
            </a:lvl5pPr>
            <a:lvl6pPr>
              <a:defRPr sz="1565"/>
            </a:lvl6pPr>
            <a:lvl7pPr>
              <a:defRPr sz="1565"/>
            </a:lvl7pPr>
            <a:lvl8pPr>
              <a:defRPr sz="1565"/>
            </a:lvl8pPr>
            <a:lvl9pPr>
              <a:defRPr sz="15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426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0256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44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49852" y="0"/>
            <a:ext cx="4049911" cy="7667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318012" y="606301"/>
            <a:ext cx="2996934" cy="2146935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25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985" y="851958"/>
            <a:ext cx="5399882" cy="5111750"/>
          </a:xfrm>
        </p:spPr>
        <p:txBody>
          <a:bodyPr/>
          <a:lstStyle>
            <a:lvl1pPr>
              <a:defRPr sz="2460"/>
            </a:lvl1pPr>
            <a:lvl2pPr>
              <a:defRPr sz="2124"/>
            </a:lvl2pPr>
            <a:lvl3pPr>
              <a:defRPr sz="1901"/>
            </a:lvl3pPr>
            <a:lvl4pPr>
              <a:defRPr sz="1677"/>
            </a:lvl4pPr>
            <a:lvl5pPr>
              <a:defRPr sz="1565"/>
            </a:lvl5pPr>
            <a:lvl6pPr>
              <a:defRPr sz="1565"/>
            </a:lvl6pPr>
            <a:lvl7pPr>
              <a:defRPr sz="1565"/>
            </a:lvl7pPr>
            <a:lvl8pPr>
              <a:defRPr sz="1565"/>
            </a:lvl8pPr>
            <a:lvl9pPr>
              <a:defRPr sz="15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30926" y="2808347"/>
            <a:ext cx="3010434" cy="3496145"/>
          </a:xfrm>
        </p:spPr>
        <p:txBody>
          <a:bodyPr>
            <a:normAutofit/>
          </a:bodyPr>
          <a:lstStyle>
            <a:lvl1pPr marL="0" marR="0" indent="0" algn="l" defTabSz="1022391" rtl="0" eaLnBrk="1" fontAlgn="auto" latinLnBrk="0" hangingPunct="1">
              <a:lnSpc>
                <a:spcPct val="100000"/>
              </a:lnSpc>
              <a:spcBef>
                <a:spcPts val="134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77">
                <a:solidFill>
                  <a:srgbClr val="404040"/>
                </a:solidFill>
              </a:defRPr>
            </a:lvl1pPr>
            <a:lvl2pPr marL="511195" indent="0">
              <a:buNone/>
              <a:defRPr sz="1342"/>
            </a:lvl2pPr>
            <a:lvl3pPr marL="1022391" indent="0">
              <a:buNone/>
              <a:defRPr sz="1118"/>
            </a:lvl3pPr>
            <a:lvl4pPr marL="1533586" indent="0">
              <a:buNone/>
              <a:defRPr sz="1006"/>
            </a:lvl4pPr>
            <a:lvl5pPr marL="2044781" indent="0">
              <a:buNone/>
              <a:defRPr sz="1006"/>
            </a:lvl5pPr>
            <a:lvl6pPr marL="2555977" indent="0">
              <a:buNone/>
              <a:defRPr sz="1006"/>
            </a:lvl6pPr>
            <a:lvl7pPr marL="3067172" indent="0">
              <a:buNone/>
              <a:defRPr sz="1006"/>
            </a:lvl7pPr>
            <a:lvl8pPr marL="3578367" indent="0">
              <a:buNone/>
              <a:defRPr sz="1006"/>
            </a:lvl8pPr>
            <a:lvl9pPr marL="4089563" indent="0">
              <a:buNone/>
              <a:defRPr sz="1006"/>
            </a:lvl9pPr>
          </a:lstStyle>
          <a:p>
            <a:pPr marL="0" marR="0" lvl="0" indent="0" algn="l" defTabSz="1022391" rtl="0" eaLnBrk="1" fontAlgn="auto" latinLnBrk="0" hangingPunct="1">
              <a:lnSpc>
                <a:spcPct val="100000"/>
              </a:lnSpc>
              <a:spcBef>
                <a:spcPts val="1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34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088" y="6058373"/>
            <a:ext cx="9549690" cy="685684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3131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0799763" cy="5960301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94"/>
              </a:spcBef>
              <a:buNone/>
              <a:defRPr sz="3578">
                <a:solidFill>
                  <a:srgbClr val="4D4D4D"/>
                </a:solidFill>
              </a:defRPr>
            </a:lvl1pPr>
            <a:lvl2pPr marL="511195" indent="0">
              <a:buNone/>
              <a:defRPr sz="3131"/>
            </a:lvl2pPr>
            <a:lvl3pPr marL="1022391" indent="0">
              <a:buNone/>
              <a:defRPr sz="2683"/>
            </a:lvl3pPr>
            <a:lvl4pPr marL="1533586" indent="0">
              <a:buNone/>
              <a:defRPr sz="2236"/>
            </a:lvl4pPr>
            <a:lvl5pPr marL="2044781" indent="0">
              <a:buNone/>
              <a:defRPr sz="2236"/>
            </a:lvl5pPr>
            <a:lvl6pPr marL="2555977" indent="0">
              <a:buNone/>
              <a:defRPr sz="2236"/>
            </a:lvl6pPr>
            <a:lvl7pPr marL="3067172" indent="0">
              <a:buNone/>
              <a:defRPr sz="2236"/>
            </a:lvl7pPr>
            <a:lvl8pPr marL="3578367" indent="0">
              <a:buNone/>
              <a:defRPr sz="2236"/>
            </a:lvl8pPr>
            <a:lvl9pPr marL="4089563" indent="0">
              <a:buNone/>
              <a:defRPr sz="2236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9387" y="6607412"/>
            <a:ext cx="8175421" cy="59637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342"/>
              </a:spcBef>
              <a:buNone/>
              <a:defRPr sz="1565">
                <a:solidFill>
                  <a:srgbClr val="262626"/>
                </a:solidFill>
              </a:defRPr>
            </a:lvl1pPr>
            <a:lvl2pPr marL="511195" indent="0">
              <a:buNone/>
              <a:defRPr sz="1342"/>
            </a:lvl2pPr>
            <a:lvl3pPr marL="1022391" indent="0">
              <a:buNone/>
              <a:defRPr sz="1118"/>
            </a:lvl3pPr>
            <a:lvl4pPr marL="1533586" indent="0">
              <a:buNone/>
              <a:defRPr sz="1006"/>
            </a:lvl4pPr>
            <a:lvl5pPr marL="2044781" indent="0">
              <a:buNone/>
              <a:defRPr sz="1006"/>
            </a:lvl5pPr>
            <a:lvl6pPr marL="2555977" indent="0">
              <a:buNone/>
              <a:defRPr sz="1006"/>
            </a:lvl6pPr>
            <a:lvl7pPr marL="3067172" indent="0">
              <a:buNone/>
              <a:defRPr sz="1006"/>
            </a:lvl7pPr>
            <a:lvl8pPr marL="3578367" indent="0">
              <a:buNone/>
              <a:defRPr sz="1006"/>
            </a:lvl8pPr>
            <a:lvl9pPr marL="4089563" indent="0">
              <a:buNone/>
              <a:defRPr sz="100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182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2176" y="558506"/>
            <a:ext cx="9542603" cy="18539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49" y="2228725"/>
            <a:ext cx="9525729" cy="4210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7487" y="7169472"/>
            <a:ext cx="3644920" cy="255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2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7D36ECFE-68DF-4401-81CE-032507F6DD9C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7487" y="7328515"/>
            <a:ext cx="4454902" cy="255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2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25649" y="6517983"/>
            <a:ext cx="2591943" cy="1561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63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B3C8DF03-FE3C-405C-B681-C31FE52CD7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97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22391" rtl="0" eaLnBrk="1" latinLnBrk="0" hangingPunct="1">
        <a:lnSpc>
          <a:spcPct val="90000"/>
        </a:lnSpc>
        <a:spcBef>
          <a:spcPct val="0"/>
        </a:spcBef>
        <a:buNone/>
        <a:defRPr kumimoji="1" sz="5367" kern="1200" spc="-134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02239" indent="-102239" algn="l" defTabSz="1022391" rtl="0" eaLnBrk="1" latinLnBrk="0" hangingPunct="1">
        <a:lnSpc>
          <a:spcPct val="85000"/>
        </a:lnSpc>
        <a:spcBef>
          <a:spcPts val="1454"/>
        </a:spcBef>
        <a:buFont typeface="Arial" pitchFamily="34" charset="0"/>
        <a:buChar char=" "/>
        <a:defRPr kumimoji="1" sz="268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06717" indent="-383396" algn="l" defTabSz="1022391" rtl="0" eaLnBrk="1" latinLnBrk="0" hangingPunct="1">
        <a:lnSpc>
          <a:spcPct val="85000"/>
        </a:lnSpc>
        <a:spcBef>
          <a:spcPts val="671"/>
        </a:spcBef>
        <a:buFont typeface="Arial" pitchFamily="34" charset="0"/>
        <a:buChar char=" "/>
        <a:defRPr kumimoji="1" sz="268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13434" indent="-613434" algn="l" defTabSz="1022391" rtl="0" eaLnBrk="1" latinLnBrk="0" hangingPunct="1">
        <a:lnSpc>
          <a:spcPct val="85000"/>
        </a:lnSpc>
        <a:spcBef>
          <a:spcPts val="671"/>
        </a:spcBef>
        <a:buFont typeface="Arial" pitchFamily="34" charset="0"/>
        <a:buChar char=" "/>
        <a:defRPr kumimoji="1" sz="2236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20152" indent="-920152" algn="l" defTabSz="1022391" rtl="0" eaLnBrk="1" latinLnBrk="0" hangingPunct="1">
        <a:lnSpc>
          <a:spcPct val="85000"/>
        </a:lnSpc>
        <a:spcBef>
          <a:spcPts val="671"/>
        </a:spcBef>
        <a:buFont typeface="Arial" pitchFamily="34" charset="0"/>
        <a:buChar char=" "/>
        <a:defRPr kumimoji="1" sz="2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26869" indent="-1226869" algn="l" defTabSz="1022391" rtl="0" eaLnBrk="1" latinLnBrk="0" hangingPunct="1">
        <a:lnSpc>
          <a:spcPct val="85000"/>
        </a:lnSpc>
        <a:spcBef>
          <a:spcPts val="671"/>
        </a:spcBef>
        <a:buFont typeface="Arial" pitchFamily="34" charset="0"/>
        <a:buChar char=" "/>
        <a:defRPr kumimoji="1" sz="2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41720" indent="-255598" algn="l" defTabSz="1022391" rtl="0" eaLnBrk="1" latinLnBrk="0" hangingPunct="1">
        <a:lnSpc>
          <a:spcPct val="85000"/>
        </a:lnSpc>
        <a:spcBef>
          <a:spcPts val="671"/>
        </a:spcBef>
        <a:buFont typeface="Arial" pitchFamily="34" charset="0"/>
        <a:buChar char=" "/>
        <a:defRPr kumimoji="1" sz="2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565340" indent="-255598" algn="l" defTabSz="1022391" rtl="0" eaLnBrk="1" latinLnBrk="0" hangingPunct="1">
        <a:lnSpc>
          <a:spcPct val="85000"/>
        </a:lnSpc>
        <a:spcBef>
          <a:spcPts val="671"/>
        </a:spcBef>
        <a:buFont typeface="Arial" pitchFamily="34" charset="0"/>
        <a:buChar char=" "/>
        <a:defRPr kumimoji="1" sz="2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788960" indent="-255598" algn="l" defTabSz="1022391" rtl="0" eaLnBrk="1" latinLnBrk="0" hangingPunct="1">
        <a:lnSpc>
          <a:spcPct val="85000"/>
        </a:lnSpc>
        <a:spcBef>
          <a:spcPts val="671"/>
        </a:spcBef>
        <a:buFont typeface="Arial" pitchFamily="34" charset="0"/>
        <a:buChar char=" "/>
        <a:defRPr kumimoji="1" sz="2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012580" indent="-255598" algn="l" defTabSz="1022391" rtl="0" eaLnBrk="1" latinLnBrk="0" hangingPunct="1">
        <a:lnSpc>
          <a:spcPct val="85000"/>
        </a:lnSpc>
        <a:spcBef>
          <a:spcPts val="671"/>
        </a:spcBef>
        <a:buFont typeface="Arial" pitchFamily="34" charset="0"/>
        <a:buChar char=" "/>
        <a:defRPr kumimoji="1" sz="2013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2391" rtl="0" eaLnBrk="1" latinLnBrk="0" hangingPunct="1">
        <a:defRPr kumimoji="1" sz="2013" kern="1200">
          <a:solidFill>
            <a:schemeClr val="tx1"/>
          </a:solidFill>
          <a:latin typeface="+mn-lt"/>
          <a:ea typeface="+mn-ea"/>
          <a:cs typeface="+mn-cs"/>
        </a:defRPr>
      </a:lvl1pPr>
      <a:lvl2pPr marL="511195" algn="l" defTabSz="1022391" rtl="0" eaLnBrk="1" latinLnBrk="0" hangingPunct="1">
        <a:defRPr kumimoji="1" sz="2013" kern="1200">
          <a:solidFill>
            <a:schemeClr val="tx1"/>
          </a:solidFill>
          <a:latin typeface="+mn-lt"/>
          <a:ea typeface="+mn-ea"/>
          <a:cs typeface="+mn-cs"/>
        </a:defRPr>
      </a:lvl2pPr>
      <a:lvl3pPr marL="1022391" algn="l" defTabSz="1022391" rtl="0" eaLnBrk="1" latinLnBrk="0" hangingPunct="1">
        <a:defRPr kumimoji="1" sz="2013" kern="1200">
          <a:solidFill>
            <a:schemeClr val="tx1"/>
          </a:solidFill>
          <a:latin typeface="+mn-lt"/>
          <a:ea typeface="+mn-ea"/>
          <a:cs typeface="+mn-cs"/>
        </a:defRPr>
      </a:lvl3pPr>
      <a:lvl4pPr marL="1533586" algn="l" defTabSz="1022391" rtl="0" eaLnBrk="1" latinLnBrk="0" hangingPunct="1">
        <a:defRPr kumimoji="1" sz="2013" kern="1200">
          <a:solidFill>
            <a:schemeClr val="tx1"/>
          </a:solidFill>
          <a:latin typeface="+mn-lt"/>
          <a:ea typeface="+mn-ea"/>
          <a:cs typeface="+mn-cs"/>
        </a:defRPr>
      </a:lvl4pPr>
      <a:lvl5pPr marL="2044781" algn="l" defTabSz="1022391" rtl="0" eaLnBrk="1" latinLnBrk="0" hangingPunct="1">
        <a:defRPr kumimoji="1" sz="2013" kern="1200">
          <a:solidFill>
            <a:schemeClr val="tx1"/>
          </a:solidFill>
          <a:latin typeface="+mn-lt"/>
          <a:ea typeface="+mn-ea"/>
          <a:cs typeface="+mn-cs"/>
        </a:defRPr>
      </a:lvl5pPr>
      <a:lvl6pPr marL="2555977" algn="l" defTabSz="1022391" rtl="0" eaLnBrk="1" latinLnBrk="0" hangingPunct="1">
        <a:defRPr kumimoji="1" sz="2013" kern="1200">
          <a:solidFill>
            <a:schemeClr val="tx1"/>
          </a:solidFill>
          <a:latin typeface="+mn-lt"/>
          <a:ea typeface="+mn-ea"/>
          <a:cs typeface="+mn-cs"/>
        </a:defRPr>
      </a:lvl6pPr>
      <a:lvl7pPr marL="3067172" algn="l" defTabSz="1022391" rtl="0" eaLnBrk="1" latinLnBrk="0" hangingPunct="1">
        <a:defRPr kumimoji="1" sz="2013" kern="1200">
          <a:solidFill>
            <a:schemeClr val="tx1"/>
          </a:solidFill>
          <a:latin typeface="+mn-lt"/>
          <a:ea typeface="+mn-ea"/>
          <a:cs typeface="+mn-cs"/>
        </a:defRPr>
      </a:lvl7pPr>
      <a:lvl8pPr marL="3578367" algn="l" defTabSz="1022391" rtl="0" eaLnBrk="1" latinLnBrk="0" hangingPunct="1">
        <a:defRPr kumimoji="1" sz="2013" kern="1200">
          <a:solidFill>
            <a:schemeClr val="tx1"/>
          </a:solidFill>
          <a:latin typeface="+mn-lt"/>
          <a:ea typeface="+mn-ea"/>
          <a:cs typeface="+mn-cs"/>
        </a:defRPr>
      </a:lvl8pPr>
      <a:lvl9pPr marL="4089563" algn="l" defTabSz="1022391" rtl="0" eaLnBrk="1" latinLnBrk="0" hangingPunct="1">
        <a:defRPr kumimoji="1" sz="2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D7A49F8-98A6-FD52-A416-47EAD0ACD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397" y="728288"/>
            <a:ext cx="4580943" cy="610792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5D47CF9-4B20-467D-653E-A6CC9D1DA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178" y="744660"/>
            <a:ext cx="8721895" cy="779211"/>
          </a:xfrm>
        </p:spPr>
        <p:txBody>
          <a:bodyPr/>
          <a:lstStyle/>
          <a:p>
            <a:r>
              <a:rPr lang="ja-JP" altLang="en-US" sz="4509" dirty="0"/>
              <a:t>夏休みイベント！</a:t>
            </a:r>
            <a:br>
              <a:rPr lang="en-US" altLang="ja-JP" sz="4509" dirty="0"/>
            </a:br>
            <a:r>
              <a:rPr lang="ja-JP" altLang="en-US" sz="4509" dirty="0"/>
              <a:t>～手ごね石鹸作り体験～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0FC44DE-1065-2C8E-0D6D-27574F2F6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177" y="1689989"/>
            <a:ext cx="6122545" cy="2766835"/>
          </a:xfrm>
        </p:spPr>
        <p:txBody>
          <a:bodyPr/>
          <a:lstStyle/>
          <a:p>
            <a:r>
              <a:rPr kumimoji="1" lang="ja-JP" altLang="en-US" dirty="0"/>
              <a:t>日時：</a:t>
            </a:r>
            <a:r>
              <a:rPr kumimoji="1" lang="en-US" altLang="ja-JP" dirty="0"/>
              <a:t>2026/8/29</a:t>
            </a:r>
            <a:r>
              <a:rPr kumimoji="1" lang="ja-JP" altLang="en-US" dirty="0"/>
              <a:t>（土）</a:t>
            </a:r>
            <a:r>
              <a:rPr kumimoji="1" lang="en-US" altLang="ja-JP" dirty="0"/>
              <a:t>13</a:t>
            </a:r>
            <a:r>
              <a:rPr kumimoji="1" lang="ja-JP" altLang="en-US" dirty="0"/>
              <a:t>：</a:t>
            </a:r>
            <a:r>
              <a:rPr kumimoji="1" lang="en-US" altLang="ja-JP" dirty="0"/>
              <a:t>00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14</a:t>
            </a:r>
            <a:r>
              <a:rPr kumimoji="1" lang="ja-JP" altLang="en-US" dirty="0"/>
              <a:t>：</a:t>
            </a:r>
            <a:r>
              <a:rPr kumimoji="1" lang="en-US" altLang="ja-JP" dirty="0"/>
              <a:t>00</a:t>
            </a:r>
          </a:p>
          <a:p>
            <a:r>
              <a:rPr lang="ja-JP" altLang="en-US" dirty="0"/>
              <a:t>場所：オール薬局五日市西店</a:t>
            </a:r>
            <a:endParaRPr lang="en-US" altLang="ja-JP" dirty="0"/>
          </a:p>
          <a:p>
            <a:r>
              <a:rPr kumimoji="1" lang="ja-JP" altLang="en-US" dirty="0"/>
              <a:t>参加費：無料</a:t>
            </a:r>
            <a:endParaRPr kumimoji="1" lang="en-US" altLang="ja-JP" dirty="0"/>
          </a:p>
          <a:p>
            <a:r>
              <a:rPr lang="ja-JP" altLang="en-US" dirty="0"/>
              <a:t>対象年齢：</a:t>
            </a:r>
            <a:r>
              <a:rPr lang="en-US" altLang="ja-JP" dirty="0"/>
              <a:t>5</a:t>
            </a:r>
            <a:r>
              <a:rPr lang="ja-JP" altLang="en-US" dirty="0"/>
              <a:t>歳以上（保護者同伴）</a:t>
            </a:r>
            <a:endParaRPr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9457A37-6B40-78E2-2E98-5869B629AA7D}"/>
              </a:ext>
            </a:extLst>
          </p:cNvPr>
          <p:cNvSpPr txBox="1"/>
          <p:nvPr/>
        </p:nvSpPr>
        <p:spPr>
          <a:xfrm>
            <a:off x="826454" y="4129940"/>
            <a:ext cx="5845457" cy="2210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880"/>
              </a:spcAft>
            </a:pPr>
            <a:r>
              <a:rPr lang="ja-JP" altLang="ja-JP" sz="1641" dirty="0">
                <a:solidFill>
                  <a:schemeClr val="bg1"/>
                </a:solidFill>
                <a:latin typeface="游ゴシック体"/>
              </a:rPr>
              <a:t>粉の石けんに、色や香りのついたお水を混ぜて</a:t>
            </a:r>
            <a:r>
              <a:rPr lang="ja-JP" altLang="en-US" sz="1641" dirty="0">
                <a:solidFill>
                  <a:schemeClr val="bg1"/>
                </a:solidFill>
                <a:latin typeface="游ゴシック体"/>
              </a:rPr>
              <a:t>　　　　　　　　　　　　</a:t>
            </a:r>
            <a:r>
              <a:rPr lang="ja-JP" altLang="ja-JP" sz="1641" dirty="0">
                <a:solidFill>
                  <a:schemeClr val="bg1"/>
                </a:solidFill>
                <a:latin typeface="游ゴシック体"/>
              </a:rPr>
              <a:t>ねんどのようにこねて形を作ります。</a:t>
            </a:r>
            <a:br>
              <a:rPr lang="ja-JP" altLang="ja-JP" sz="1641" dirty="0">
                <a:solidFill>
                  <a:schemeClr val="bg1"/>
                </a:solidFill>
                <a:latin typeface="游ゴシック体"/>
              </a:rPr>
            </a:br>
            <a:r>
              <a:rPr lang="ja-JP" altLang="ja-JP" sz="1641" dirty="0">
                <a:solidFill>
                  <a:schemeClr val="bg1"/>
                </a:solidFill>
                <a:latin typeface="游ゴシック体"/>
              </a:rPr>
              <a:t>素手でできる、簡単な石けん作りです。</a:t>
            </a:r>
            <a:r>
              <a:rPr lang="ja-JP" altLang="en-US" sz="1641" dirty="0">
                <a:solidFill>
                  <a:schemeClr val="bg1"/>
                </a:solidFill>
                <a:latin typeface="游ゴシック体"/>
              </a:rPr>
              <a:t>　　　　　　　　　　　　　　　　　　　　</a:t>
            </a:r>
            <a:r>
              <a:rPr lang="ja-JP" altLang="ja-JP" sz="1641" dirty="0">
                <a:solidFill>
                  <a:schemeClr val="bg1"/>
                </a:solidFill>
                <a:latin typeface="游ゴシック体"/>
              </a:rPr>
              <a:t>好きな色と形で自分だけの石けんを作りましょう！</a:t>
            </a:r>
            <a:br>
              <a:rPr lang="ja-JP" altLang="ja-JP" sz="1641" dirty="0">
                <a:solidFill>
                  <a:schemeClr val="bg1"/>
                </a:solidFill>
                <a:latin typeface="游ゴシック体"/>
              </a:rPr>
            </a:br>
            <a:r>
              <a:rPr lang="ja-JP" altLang="ja-JP" sz="1641" dirty="0">
                <a:solidFill>
                  <a:schemeClr val="bg1"/>
                </a:solidFill>
                <a:latin typeface="游ゴシック体"/>
              </a:rPr>
              <a:t>すぐ乾くので、その日から使えます。</a:t>
            </a:r>
            <a:endParaRPr lang="en-US" altLang="ja-JP" sz="1641" dirty="0">
              <a:solidFill>
                <a:schemeClr val="bg1"/>
              </a:solidFill>
              <a:latin typeface="游ゴシック体"/>
            </a:endParaRPr>
          </a:p>
          <a:p>
            <a:pPr>
              <a:spcAft>
                <a:spcPts val="2880"/>
              </a:spcAft>
            </a:pPr>
            <a:endParaRPr lang="en-US" altLang="ja-JP" sz="3162" dirty="0">
              <a:solidFill>
                <a:schemeClr val="bg1"/>
              </a:solidFill>
              <a:latin typeface="游ゴシック体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EA2ABD-E8CA-67CC-E4D0-481F82D88104}"/>
              </a:ext>
            </a:extLst>
          </p:cNvPr>
          <p:cNvSpPr txBox="1"/>
          <p:nvPr/>
        </p:nvSpPr>
        <p:spPr>
          <a:xfrm>
            <a:off x="450797" y="6340225"/>
            <a:ext cx="5581344" cy="599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880"/>
              </a:spcAft>
            </a:pPr>
            <a:r>
              <a:rPr lang="ja-JP" altLang="en-US" sz="3279" dirty="0">
                <a:solidFill>
                  <a:schemeClr val="bg1"/>
                </a:solidFill>
                <a:latin typeface="游ゴシック体"/>
              </a:rPr>
              <a:t>申し込み：</a:t>
            </a:r>
            <a:r>
              <a:rPr lang="en-US" altLang="ja-JP" sz="3279" dirty="0">
                <a:solidFill>
                  <a:schemeClr val="bg1"/>
                </a:solidFill>
                <a:latin typeface="游ゴシック体"/>
              </a:rPr>
              <a:t>TEL</a:t>
            </a:r>
            <a:r>
              <a:rPr lang="ja-JP" altLang="en-US" sz="3279" dirty="0">
                <a:solidFill>
                  <a:schemeClr val="bg1"/>
                </a:solidFill>
                <a:latin typeface="游ゴシック体"/>
              </a:rPr>
              <a:t>　</a:t>
            </a:r>
            <a:r>
              <a:rPr lang="en-US" altLang="ja-JP" sz="3279" dirty="0">
                <a:solidFill>
                  <a:schemeClr val="bg1"/>
                </a:solidFill>
                <a:latin typeface="游ゴシック体"/>
              </a:rPr>
              <a:t>082-943-7717</a:t>
            </a:r>
            <a:r>
              <a:rPr lang="ja-JP" altLang="en-US" sz="3279" dirty="0">
                <a:solidFill>
                  <a:schemeClr val="bg1"/>
                </a:solidFill>
                <a:latin typeface="游ゴシック体"/>
              </a:rPr>
              <a:t>　</a:t>
            </a:r>
            <a:endParaRPr lang="en-US" altLang="ja-JP" sz="3279" dirty="0">
              <a:solidFill>
                <a:schemeClr val="bg1"/>
              </a:solidFill>
              <a:latin typeface="游ゴシック体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AF935AF-00A3-5D79-77DF-B674FB8CC7F2}"/>
              </a:ext>
            </a:extLst>
          </p:cNvPr>
          <p:cNvSpPr txBox="1"/>
          <p:nvPr/>
        </p:nvSpPr>
        <p:spPr>
          <a:xfrm>
            <a:off x="2211565" y="5678121"/>
            <a:ext cx="1748896" cy="599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880"/>
              </a:spcAft>
            </a:pPr>
            <a:r>
              <a:rPr lang="ja-JP" altLang="en-US" sz="3279" dirty="0">
                <a:solidFill>
                  <a:schemeClr val="bg1"/>
                </a:solidFill>
                <a:latin typeface="游ゴシック体"/>
              </a:rPr>
              <a:t>予約制　</a:t>
            </a:r>
            <a:endParaRPr lang="en-US" altLang="ja-JP" sz="3279" dirty="0">
              <a:solidFill>
                <a:schemeClr val="bg1"/>
              </a:solidFill>
              <a:latin typeface="游ゴシック体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0FDDAC7-6331-1697-E599-03A697D2DD95}"/>
              </a:ext>
            </a:extLst>
          </p:cNvPr>
          <p:cNvSpPr txBox="1"/>
          <p:nvPr/>
        </p:nvSpPr>
        <p:spPr>
          <a:xfrm>
            <a:off x="252704" y="6962409"/>
            <a:ext cx="7415514" cy="599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880"/>
              </a:spcAft>
            </a:pPr>
            <a:r>
              <a:rPr lang="ja-JP" altLang="en-US" sz="3279" dirty="0">
                <a:solidFill>
                  <a:schemeClr val="bg1"/>
                </a:solidFill>
                <a:latin typeface="游ゴシック体"/>
              </a:rPr>
              <a:t>★またはスタッフまでお声がけください！</a:t>
            </a:r>
            <a:endParaRPr lang="en-US" altLang="ja-JP" sz="3279" dirty="0">
              <a:solidFill>
                <a:schemeClr val="bg1"/>
              </a:solidFill>
              <a:latin typeface="游ゴシック体"/>
            </a:endParaRPr>
          </a:p>
        </p:txBody>
      </p:sp>
    </p:spTree>
    <p:extLst>
      <p:ext uri="{BB962C8B-B14F-4D97-AF65-F5344CB8AC3E}">
        <p14:creationId xmlns:p14="http://schemas.microsoft.com/office/powerpoint/2010/main" val="3553876548"/>
      </p:ext>
    </p:extLst>
  </p:cSld>
  <p:clrMapOvr>
    <a:masterClrMapping/>
  </p:clrMapOvr>
</p:sld>
</file>

<file path=ppt/theme/theme1.xml><?xml version="1.0" encoding="utf-8"?>
<a:theme xmlns:a="http://schemas.openxmlformats.org/drawingml/2006/main" name="メトロポリタン">
  <a:themeElements>
    <a:clrScheme name="メトロポリタン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メトロポリタン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メトロポリタン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メトロポリタン</Template>
  <TotalTime>105</TotalTime>
  <Words>110</Words>
  <Application>Microsoft Office PowerPoint</Application>
  <PresentationFormat>ユーザー設定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游ゴシック体</vt:lpstr>
      <vt:lpstr>Arial</vt:lpstr>
      <vt:lpstr>Calibri Light</vt:lpstr>
      <vt:lpstr>メトロポリタン</vt:lpstr>
      <vt:lpstr>夏休みイベント！ ～手ごね石鹸作り体験～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オール薬局 五日市西店</dc:creator>
  <cp:lastModifiedBy>オール薬局 五日市西店</cp:lastModifiedBy>
  <cp:revision>1</cp:revision>
  <cp:lastPrinted>2026-07-03T07:35:08Z</cp:lastPrinted>
  <dcterms:created xsi:type="dcterms:W3CDTF">2026-06-19T05:24:12Z</dcterms:created>
  <dcterms:modified xsi:type="dcterms:W3CDTF">2026-07-17T07:27:34Z</dcterms:modified>
</cp:coreProperties>
</file>